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4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57" autoAdjust="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F36A5-B93C-4F21-A926-40BA5536DDE4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8D9FD1F-6853-4B61-B122-C003D7982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F36A5-B93C-4F21-A926-40BA5536DDE4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9FD1F-6853-4B61-B122-C003D7982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F36A5-B93C-4F21-A926-40BA5536DDE4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9FD1F-6853-4B61-B122-C003D7982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F36A5-B93C-4F21-A926-40BA5536DDE4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8D9FD1F-6853-4B61-B122-C003D7982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F36A5-B93C-4F21-A926-40BA5536DDE4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9FD1F-6853-4B61-B122-C003D7982F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F36A5-B93C-4F21-A926-40BA5536DDE4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9FD1F-6853-4B61-B122-C003D7982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F36A5-B93C-4F21-A926-40BA5536DDE4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8D9FD1F-6853-4B61-B122-C003D7982F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F36A5-B93C-4F21-A926-40BA5536DDE4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9FD1F-6853-4B61-B122-C003D7982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F36A5-B93C-4F21-A926-40BA5536DDE4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9FD1F-6853-4B61-B122-C003D7982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F36A5-B93C-4F21-A926-40BA5536DDE4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9FD1F-6853-4B61-B122-C003D7982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F36A5-B93C-4F21-A926-40BA5536DDE4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9FD1F-6853-4B61-B122-C003D7982F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EEF36A5-B93C-4F21-A926-40BA5536DDE4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8D9FD1F-6853-4B61-B122-C003D7982F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Users\Bit\Downloads\5adbcf9bdc3261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628800"/>
            <a:ext cx="8458200" cy="1222375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ДЕТИ – ГЕРОИ ВЕЛИКОЙ ОТЕЧЕСТВЕННОЙ ВОЙНЫ</a:t>
            </a:r>
            <a:endParaRPr lang="ru-RU" sz="5400" dirty="0"/>
          </a:p>
        </p:txBody>
      </p:sp>
      <p:pic>
        <p:nvPicPr>
          <p:cNvPr id="13314" name="Picture 2" descr="http://art-apple.ru/albums/userpics/10001/Star_Victor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3196772"/>
            <a:ext cx="6408712" cy="3661228"/>
          </a:xfrm>
          <a:prstGeom prst="rect">
            <a:avLst/>
          </a:prstGeom>
          <a:noFill/>
        </p:spPr>
      </p:pic>
      <p:pic>
        <p:nvPicPr>
          <p:cNvPr id="4" name="5adbcf9bdc326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3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Ігор андроник онлайн - Бесплатные фильм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726" y="805788"/>
            <a:ext cx="8735762" cy="5503531"/>
          </a:xfrm>
          <a:prstGeom prst="rect">
            <a:avLst/>
          </a:prstGeom>
          <a:noFill/>
        </p:spPr>
      </p:pic>
      <p:pic>
        <p:nvPicPr>
          <p:cNvPr id="5122" name="Picture 2" descr="http://1.bp.blogspot.com/-Gz57yRAlZ-A/UYlgoZvafyI/AAAAAAAAChI/j_m50RIM1jk/s1600/9maya_vetk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1070" y="4293096"/>
            <a:ext cx="4092930" cy="2564904"/>
          </a:xfrm>
          <a:prstGeom prst="rect">
            <a:avLst/>
          </a:prstGeom>
          <a:noFill/>
        </p:spPr>
      </p:pic>
    </p:spTree>
  </p:cSld>
  <p:clrMapOvr>
    <a:masterClrMapping/>
  </p:clrMapOvr>
  <p:transition advTm="5117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Дети войны - Фото 4173/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12968" cy="6534726"/>
          </a:xfrm>
          <a:prstGeom prst="rect">
            <a:avLst/>
          </a:prstGeom>
          <a:noFill/>
        </p:spPr>
      </p:pic>
      <p:pic>
        <p:nvPicPr>
          <p:cNvPr id="4098" name="Picture 2" descr="http://1.bp.blogspot.com/-Gz57yRAlZ-A/UYlgoZvafyI/AAAAAAAAChI/j_m50RIM1jk/s1600/9maya_vetk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1258" y="4149080"/>
            <a:ext cx="4322742" cy="2708920"/>
          </a:xfrm>
          <a:prstGeom prst="rect">
            <a:avLst/>
          </a:prstGeom>
          <a:noFill/>
        </p:spPr>
      </p:pic>
    </p:spTree>
  </p:cSld>
  <p:clrMapOvr>
    <a:masterClrMapping/>
  </p:clrMapOvr>
  <p:transition advTm="514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Фото-подборка 4Война не щадила никого, а в особенности детей. . Военные фотографии, где главными или ... . Возрождение Росс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640960" cy="6487170"/>
          </a:xfrm>
          <a:prstGeom prst="rect">
            <a:avLst/>
          </a:prstGeom>
          <a:noFill/>
        </p:spPr>
      </p:pic>
      <p:pic>
        <p:nvPicPr>
          <p:cNvPr id="3074" name="Picture 2" descr="http://1.bp.blogspot.com/-Gz57yRAlZ-A/UYlgoZvafyI/AAAAAAAAChI/j_m50RIM1jk/s1600/9maya_vetk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1070" y="4293096"/>
            <a:ext cx="4092930" cy="2564904"/>
          </a:xfrm>
          <a:prstGeom prst="rect">
            <a:avLst/>
          </a:prstGeom>
          <a:noFill/>
        </p:spPr>
      </p:pic>
    </p:spTree>
  </p:cSld>
  <p:clrMapOvr>
    <a:masterClrMapping/>
  </p:clrMapOvr>
  <p:transition advTm="469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Дети войны - стихи и проза на Избе-Читаль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229" y="188640"/>
            <a:ext cx="4860539" cy="6480720"/>
          </a:xfrm>
          <a:prstGeom prst="rect">
            <a:avLst/>
          </a:prstGeom>
          <a:noFill/>
        </p:spPr>
      </p:pic>
      <p:pic>
        <p:nvPicPr>
          <p:cNvPr id="2050" name="Picture 2" descr="http://1.bp.blogspot.com/-Gz57yRAlZ-A/UYlgoZvafyI/AAAAAAAAChI/j_m50RIM1jk/s1600/9maya_vetk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5977" y="4365104"/>
            <a:ext cx="3978023" cy="2492896"/>
          </a:xfrm>
          <a:prstGeom prst="rect">
            <a:avLst/>
          </a:prstGeom>
          <a:noFill/>
        </p:spPr>
      </p:pic>
    </p:spTree>
  </p:cSld>
  <p:clrMapOvr>
    <a:masterClrMapping/>
  </p:clrMapOvr>
  <p:transition advTm="5444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stihi.ru/pics/2013/12/09/113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483" y="0"/>
            <a:ext cx="9177483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37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Таинственная Страна - Фотоальбомы: дети труженики ты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73947"/>
            <a:ext cx="8204424" cy="6395413"/>
          </a:xfrm>
          <a:prstGeom prst="rect">
            <a:avLst/>
          </a:prstGeom>
          <a:noFill/>
        </p:spPr>
      </p:pic>
      <p:pic>
        <p:nvPicPr>
          <p:cNvPr id="12292" name="Picture 4" descr="http://1.bp.blogspot.com/-Gz57yRAlZ-A/UYlgoZvafyI/AAAAAAAAChI/j_m50RIM1jk/s1600/9maya_vetk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437112"/>
            <a:ext cx="3779912" cy="2368746"/>
          </a:xfrm>
          <a:prstGeom prst="rect">
            <a:avLst/>
          </a:prstGeom>
          <a:noFill/>
        </p:spPr>
      </p:pic>
    </p:spTree>
  </p:cSld>
  <p:clrMapOvr>
    <a:masterClrMapping/>
  </p:clrMapOvr>
  <p:transition advTm="538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Таинственная Страна - Фотоальбомы: Советский тру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8662239" cy="5832648"/>
          </a:xfrm>
          <a:prstGeom prst="rect">
            <a:avLst/>
          </a:prstGeom>
          <a:noFill/>
        </p:spPr>
      </p:pic>
      <p:pic>
        <p:nvPicPr>
          <p:cNvPr id="11266" name="Picture 2" descr="http://1.bp.blogspot.com/-Gz57yRAlZ-A/UYlgoZvafyI/AAAAAAAAChI/j_m50RIM1jk/s1600/9maya_vetk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5602" y="4653136"/>
            <a:ext cx="3518398" cy="2204864"/>
          </a:xfrm>
          <a:prstGeom prst="rect">
            <a:avLst/>
          </a:prstGeom>
          <a:noFill/>
        </p:spPr>
      </p:pic>
    </p:spTree>
  </p:cSld>
  <p:clrMapOvr>
    <a:masterClrMapping/>
  </p:clrMapOvr>
  <p:transition advTm="485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murtas70.ru/wp-content/uploads/2011/06/image_4d3eb8c1afa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544949" cy="6408712"/>
          </a:xfrm>
          <a:prstGeom prst="rect">
            <a:avLst/>
          </a:prstGeom>
          <a:noFill/>
        </p:spPr>
      </p:pic>
      <p:pic>
        <p:nvPicPr>
          <p:cNvPr id="10244" name="Picture 4" descr="http://1.bp.blogspot.com/-Gz57yRAlZ-A/UYlgoZvafyI/AAAAAAAAChI/j_m50RIM1jk/s1600/9maya_vetk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365104"/>
            <a:ext cx="3851920" cy="2413871"/>
          </a:xfrm>
          <a:prstGeom prst="rect">
            <a:avLst/>
          </a:prstGeom>
          <a:noFill/>
        </p:spPr>
      </p:pic>
    </p:spTree>
  </p:cSld>
  <p:clrMapOvr>
    <a:masterClrMapping/>
  </p:clrMapOvr>
  <p:transition advTm="5195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o.gendocs.ru/pars_docs/tw_refs/299/298339/298339_html_723ed5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8702752" cy="5328592"/>
          </a:xfrm>
          <a:prstGeom prst="rect">
            <a:avLst/>
          </a:prstGeom>
          <a:noFill/>
        </p:spPr>
      </p:pic>
      <p:pic>
        <p:nvPicPr>
          <p:cNvPr id="1028" name="Picture 4" descr="http://1.bp.blogspot.com/-Gz57yRAlZ-A/UYlgoZvafyI/AAAAAAAAChI/j_m50RIM1jk/s1600/9maya_vetk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509120"/>
            <a:ext cx="3779912" cy="2368746"/>
          </a:xfrm>
          <a:prstGeom prst="rect">
            <a:avLst/>
          </a:prstGeom>
          <a:noFill/>
        </p:spPr>
      </p:pic>
    </p:spTree>
  </p:cSld>
  <p:clrMapOvr>
    <a:masterClrMapping/>
  </p:clrMapOvr>
  <p:transition advTm="524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ВОВ (Великая Отечественная Война) - Страница 3 - Фору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93586" cy="6264696"/>
          </a:xfrm>
          <a:prstGeom prst="rect">
            <a:avLst/>
          </a:prstGeom>
          <a:noFill/>
        </p:spPr>
      </p:pic>
      <p:pic>
        <p:nvPicPr>
          <p:cNvPr id="9218" name="Picture 2" descr="http://1.bp.blogspot.com/-Gz57yRAlZ-A/UYlgoZvafyI/AAAAAAAAChI/j_m50RIM1jk/s1600/9maya_vetk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1070" y="4293096"/>
            <a:ext cx="4092930" cy="2564904"/>
          </a:xfrm>
          <a:prstGeom prst="rect">
            <a:avLst/>
          </a:prstGeom>
          <a:noFill/>
        </p:spPr>
      </p:pic>
    </p:spTree>
  </p:cSld>
  <p:clrMapOvr>
    <a:masterClrMapping/>
  </p:clrMapOvr>
  <p:transition advTm="493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Подвиг тыла.Будни войны.Великая Отечественная.1941-1945 года.Основные события,фотографии,уникальные документы,архив,воспомина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544948" cy="6408712"/>
          </a:xfrm>
          <a:prstGeom prst="rect">
            <a:avLst/>
          </a:prstGeom>
          <a:noFill/>
        </p:spPr>
      </p:pic>
      <p:pic>
        <p:nvPicPr>
          <p:cNvPr id="8194" name="Picture 2" descr="http://1.bp.blogspot.com/-Gz57yRAlZ-A/UYlgoZvafyI/AAAAAAAAChI/j_m50RIM1jk/s1600/9maya_vetk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6164" y="4221088"/>
            <a:ext cx="4207836" cy="2636912"/>
          </a:xfrm>
          <a:prstGeom prst="rect">
            <a:avLst/>
          </a:prstGeom>
          <a:noFill/>
        </p:spPr>
      </p:pic>
    </p:spTree>
  </p:cSld>
  <p:clrMapOvr>
    <a:masterClrMapping/>
  </p:clrMapOvr>
  <p:transition advTm="5117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Дети на войне (18 фотографий) Фотоподбор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32301" cy="5831930"/>
          </a:xfrm>
          <a:prstGeom prst="rect">
            <a:avLst/>
          </a:prstGeom>
          <a:noFill/>
        </p:spPr>
      </p:pic>
      <p:pic>
        <p:nvPicPr>
          <p:cNvPr id="7170" name="Picture 2" descr="http://1.bp.blogspot.com/-Gz57yRAlZ-A/UYlgoZvafyI/AAAAAAAAChI/j_m50RIM1jk/s1600/9maya_vetk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1445" y="4005064"/>
            <a:ext cx="4552555" cy="2852936"/>
          </a:xfrm>
          <a:prstGeom prst="rect">
            <a:avLst/>
          </a:prstGeom>
          <a:noFill/>
        </p:spPr>
      </p:pic>
    </p:spTree>
  </p:cSld>
  <p:clrMapOvr>
    <a:masterClrMapping/>
  </p:clrMapOvr>
  <p:transition advTm="508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Давайте бороться за статус &quot;Дети войны!&quot; &quot; Газета Правда Москв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352928" cy="6264696"/>
          </a:xfrm>
          <a:prstGeom prst="rect">
            <a:avLst/>
          </a:prstGeom>
          <a:noFill/>
        </p:spPr>
      </p:pic>
      <p:pic>
        <p:nvPicPr>
          <p:cNvPr id="6146" name="Picture 2" descr="http://1.bp.blogspot.com/-Gz57yRAlZ-A/UYlgoZvafyI/AAAAAAAAChI/j_m50RIM1jk/s1600/9maya_vetk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1070" y="4293096"/>
            <a:ext cx="4092930" cy="2564904"/>
          </a:xfrm>
          <a:prstGeom prst="rect">
            <a:avLst/>
          </a:prstGeom>
          <a:noFill/>
        </p:spPr>
      </p:pic>
    </p:spTree>
  </p:cSld>
  <p:clrMapOvr>
    <a:masterClrMapping/>
  </p:clrMapOvr>
  <p:transition advTm="4961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107</TotalTime>
  <Words>6</Words>
  <Application>Microsoft Office PowerPoint</Application>
  <PresentationFormat>Экран (4:3)</PresentationFormat>
  <Paragraphs>1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ДЕТИ – ГЕРОИ ВЕЛИКОЙ ОТЕЧЕСТВЕННОЙ ВОЙНЫ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ДС19</dc:creator>
  <cp:lastModifiedBy>Bit</cp:lastModifiedBy>
  <cp:revision>13</cp:revision>
  <dcterms:created xsi:type="dcterms:W3CDTF">2015-03-23T11:33:06Z</dcterms:created>
  <dcterms:modified xsi:type="dcterms:W3CDTF">2015-03-27T15:57:30Z</dcterms:modified>
</cp:coreProperties>
</file>